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04" autoAdjust="0"/>
  </p:normalViewPr>
  <p:slideViewPr>
    <p:cSldViewPr snapToGrid="0">
      <p:cViewPr varScale="1">
        <p:scale>
          <a:sx n="102" d="100"/>
          <a:sy n="102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CED757-A948-4081-AB11-AB269DFC0831}" type="datetime1">
              <a:rPr lang="el-GR" smtClean="0"/>
              <a:t>18/1/2026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286890-466E-41CD-A28A-B1EBDF22CA3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BECAF-C8A1-4268-997D-08FCD315F556}" type="datetime1">
              <a:rPr lang="el-GR" noProof="0" smtClean="0"/>
              <a:t>18/1/2026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7CD11A-EED3-40CE-98A3-28FEE84867B3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7CD11A-EED3-40CE-98A3-28FEE84867B3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393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60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931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lnSpc>
                <a:spcPct val="8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2FBDCE-B00D-47A9-A1F7-9E032CB7F0FD}" type="datetime1">
              <a:rPr lang="el-GR" noProof="0" smtClean="0"/>
              <a:t>18/1/2026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154D89-3E4E-4CF7-A710-422A7FA27CAD}" type="datetime1">
              <a:rPr lang="el-GR" noProof="0" smtClean="0"/>
              <a:t>18/1/2026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821441-7EEA-4879-9BF4-66B202B2666D}" type="datetime1">
              <a:rPr lang="el-GR" noProof="0" smtClean="0"/>
              <a:t>18/1/2026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B78DF0-64CD-4F6E-9D9A-0555D9289AA0}" type="datetime1">
              <a:rPr lang="el-GR" noProof="0" smtClean="0"/>
              <a:t>18/1/2026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07465F-5AB3-41CA-9484-03AEEE3C2BC6}" type="datetime1">
              <a:rPr lang="el-GR" noProof="0" smtClean="0"/>
              <a:t>18/1/2026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EB44EB-9CCC-47F2-81D8-EC2A941B1FD8}" type="datetime1">
              <a:rPr lang="el-GR" smtClean="0"/>
              <a:t>18/1/2026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6F81A-9755-4ACE-BAFB-7729066CECEE}" type="datetime1">
              <a:rPr lang="el-GR" smtClean="0"/>
              <a:t>18/1/2026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7A2D65-6128-4DDB-AD08-2F14748A17F5}" type="datetime1">
              <a:rPr lang="el-GR" noProof="0" smtClean="0"/>
              <a:t>18/1/2026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3F9AF2-984F-44B3-B183-4E90479AF585}" type="datetime1">
              <a:rPr lang="el-GR" noProof="0" smtClean="0"/>
              <a:t>18/1/2026</a:t>
            </a:fld>
            <a:endParaRPr lang="el-GR" noProof="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1C994-9D6E-4EDB-B08B-ED55C51E45EF}" type="datetime1">
              <a:rPr lang="el-GR" smtClean="0"/>
              <a:t>18/1/2026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3715C9-29F1-4B2A-A30F-A5AA150D33F5}" type="datetime1">
              <a:rPr lang="el-GR" noProof="0" smtClean="0"/>
              <a:t>18/1/2026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3777AC1C-3498-4ABD-80DA-C2E6B21822DD}" type="datetime1">
              <a:rPr lang="el-GR" noProof="0" smtClean="0"/>
              <a:t>18/1/2026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627966"/>
            <a:ext cx="9144000" cy="2387600"/>
          </a:xfrm>
        </p:spPr>
        <p:txBody>
          <a:bodyPr rtlCol="0">
            <a:normAutofit fontScale="90000"/>
          </a:bodyPr>
          <a:lstStyle/>
          <a:p>
            <a:r>
              <a:rPr lang="el-GR" dirty="0"/>
              <a:t>Το Μανιφέστο του </a:t>
            </a:r>
            <a:r>
              <a:rPr lang="el-GR" dirty="0" err="1"/>
              <a:t>Βεντοτένε</a:t>
            </a:r>
            <a:r>
              <a:rPr lang="el-GR" dirty="0"/>
              <a:t>: Προς μια Ελεύθερη και Ενωμένη Ευρώπη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12CAADA-FEBB-924D-4F3B-C81B27A7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83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D5E39F-8293-4857-9E1E-D8F048336C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39212" y="2948900"/>
            <a:ext cx="9313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Ανάλυση των μεταπολεμικών καθηκόντων και η ανάγκη για την Ευρωπαϊκή Ομοσπονδία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5467866-4B6B-8D04-EB2D-94329A17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550" y="3770721"/>
            <a:ext cx="4191786" cy="28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BAE44B-1A03-25EC-A782-B4B286AA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Σεβασμός στη Διαφορετικότητα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882B336-CC1D-B7FF-F8D0-DA1D6B346B7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87517" y="1790700"/>
            <a:ext cx="1135458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Ομοσπονδία θα σέβεται τις εθνικές και πολιτιστικές ιδιαιτερότητες.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Κάθε λαός θα έχει την αυτονομία του σε τοπικό επίπεδο.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Κοινό Δημοκρατικό Σύνταγμα που προστατεύει τα δικαιώματα όλων.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95BFDE2-4E6F-6AAC-D0A6-DE2025B8D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19" y="3626701"/>
            <a:ext cx="3239383" cy="25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7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2AE465-5101-0885-FC01-DA660373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Κίνημα για το Μέλλον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6617C74-130D-50B4-38C8-07A21AC4B6F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30956" y="1713576"/>
            <a:ext cx="1159025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Ανάγκη για ανθρώπους που δεν δεσμεύονται από τα παλαιά πολιτικά δόγματα.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Το κίνημα πρέπει να εμπνεύσει τις λαϊκές μάζες με το όραμα της ειρήνης.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νίκη θα έρθει αν υπάρξει αποφασιστικότητα στην κρίσιμη στιγμή.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A4065D6-C246-B2FB-E073-411C6859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063" y="3701982"/>
            <a:ext cx="2975434" cy="23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5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D785B0-2DA0-D5D8-2400-4912E266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μια ελεύθερη και ενωμένη Ευρώπη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785ED18-0462-C552-8BAB-4500CDBACB4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366860" y="1713576"/>
            <a:ext cx="1145828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Το Μανιφέστο του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Βεντοτένε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ως αφετηρία της ευρωπαϊκής ολοκλήρωσης.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ενότητα δεν είναι πλέον επιλογή, αλλά ανάγκη επιβίωσης.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"Η σκληρή εμπειρία των τελευταίων δεκαετιών άνοιξε τα μάτια μας".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3E069F3-D10D-9FE5-312B-5E1152901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51" y="3687031"/>
            <a:ext cx="3163970" cy="25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0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77A580-526A-43D6-CBCC-FAB63E2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Αποτυχία του Εθνικού Κυρίαρχου Κράτους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93FCE1-B586-665A-39B6-E906AC234E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7906" y="1643896"/>
            <a:ext cx="1015579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απόλυτη εθνική κυριαρχία οδήγησε στη θέληση για κυριαρχία επί των άλλων.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Τα κράτη έγιναν όργανα πολέμου και τυραννίας.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διαίρεση της Ευρώπης σε κυρίαρχα κράτη είναι η ρίζα του προβλήματος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59FEDDE-6CB9-2C95-82C2-124B2EAD0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07" y="3780149"/>
            <a:ext cx="3454924" cy="224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9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l-GR" dirty="0"/>
              <a:t>Η Αντίσταση στην Αλλαγή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50051FE-D898-3D59-5BA8-0229A393B6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4820" y="1587570"/>
            <a:ext cx="1180235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παλαιά τάξη πραγμάτων (γραφειοκρατία, μονοπώλια, εκκλησία) θα προσπαθήσει να επιβιώσει.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Θα χρησιμοποιήσουν το "πατριωτικό συναίσθημα" για να αποκαταστήσουν το εθνικό κράτος.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Σκοπός τους είναι η διατήρηση των παλαιών προνομίων τους.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6A10F5A-66EC-36F3-6E0E-08EAF0731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307" y="3965935"/>
            <a:ext cx="3223967" cy="22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7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/>
              <a:t>Ο Φαύλος Κύκλος των Εξοπλισμών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BA94F12-01AB-E6E2-8DCC-860028B5201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319726" y="1643896"/>
            <a:ext cx="1155254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Χωρίς ενότητα, κάθε κράτος θα βασίζεται ξανά στη δύναμη των όπλων.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Οι λαοί θα μετατρέπονται σε στρατούς για να ικανοποιούν εθνικές αντιζηλίες.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οικονομία θα στραφεί ξανά προς την πολεμική προετοιμασία.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2143B08-DFDE-D40C-0590-EBA63A03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75" y="3566895"/>
            <a:ext cx="3077507" cy="24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6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l-GR" dirty="0"/>
              <a:t>Δημοκρατία εναντίον</a:t>
            </a:r>
            <a:r>
              <a:rPr lang="en-US" dirty="0"/>
              <a:t> </a:t>
            </a:r>
            <a:r>
              <a:rPr lang="el-GR" dirty="0"/>
              <a:t>Επαναστατικής Κρίσης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80EAEF97-17CF-1248-2BFE-4E9968329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10542564" y="5872899"/>
            <a:ext cx="1192236" cy="304064"/>
          </a:xfrm>
        </p:spPr>
        <p:txBody>
          <a:bodyPr>
            <a:normAutofit fontScale="70000" lnSpcReduction="20000"/>
          </a:bodyPr>
          <a:lstStyle/>
          <a:p>
            <a:endParaRPr lang="el-GR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B2520A1-540F-2919-0AAE-71CD44E2D2A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87517" y="1657827"/>
            <a:ext cx="994056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Οι παραδοσιακοί δημοκρατικοί είναι κατάλληλοι μόνο για περιόδους ομαλότητας.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Σε περιόδους κρίσης, χάνουν χρόνο σε θεωρητικές συζητήσεις.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αναμονή για "αυθόρμητη λαϊκή συναίνεση" επιτρέπει στην αντίδραση να οργανωθεί.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285A5DA-BB23-59EF-FF41-F9BCAF65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551" y="3842653"/>
            <a:ext cx="2969442" cy="23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CCDE62-2228-8DB9-04BB-D49B0641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Πρόβλημα του Ολοκληρωτισμού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C56F65-0A36-C8A9-FA5B-25F27BEEAB6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49810" y="1790700"/>
            <a:ext cx="1012463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Οι κομμουνιστές είναι πειθαρχημένοι, αλλά εξαρτημένοι από το ρωσικό κράτος.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Επιδιώκουν μια δογματική δικτατορία που διασπά τις προοδευτικές δυνάμεις.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Χρησιμοποιούν τις δημοκρατικές μάζες ως "μαριονέτες"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EC60BC3-021D-96EB-73D2-F6208825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9" y="3635409"/>
            <a:ext cx="3242231" cy="25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4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917781-3DC7-54EF-6D3A-BF94E759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Επανένταξη της Γερμανίας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E1E97E6-9E16-296C-109B-7B368BFA558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86732" y="1669343"/>
            <a:ext cx="1161853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Γερμανία δεν πρέπει να μείνει ταπεινωμένη ή διαμελισμένη.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Πρέπει να ενταχθεί ως ισότιμο μέλος σε μια ομοσπονδία.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Μόνο έτσι θα αποφευχθεί ένας νέος κύκλος εκδίκησης.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EBBA9BA-B84A-2340-4D36-D863B35F1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359" y="2700394"/>
            <a:ext cx="3289365" cy="26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0A9490-9943-87E1-3496-07F5F5E5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είναι πραγματικά Προοδευτικός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F152333-EFC2-203A-153E-A9265BE11AF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30955" y="1845551"/>
            <a:ext cx="1133573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Αντιδραστικός: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Όποιος θέτει ως στόχο την κατάληψη της εθνικής εξουσίας.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Προοδευτικός: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Όποιος θέτει ως προτεραιότητα τη δημιουργία ενός Διεθνούς Κράτους.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Ευρωπαϊκή Ομοσπονδία είναι το μόνο εργαλείο για την ειρήνη.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DED36F4-F23F-1623-6F3B-ED67614F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169" y="3685506"/>
            <a:ext cx="3094643" cy="24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2FE335-6F73-2002-D60E-529FCFE0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Θεμέλια της Ενότητας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D9279BE-B9AC-3665-1751-30FD75C59E6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315797" y="1643896"/>
            <a:ext cx="1139229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Κατάργηση των εθνικών στρατών - Δημιουργία Ευρωπαϊκού</a:t>
            </a:r>
            <a:r>
              <a:rPr lang="el-GR" altLang="el-GR" sz="2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Στρατού.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Κατάργηση των οικονομικών φραγμών και των τελωνείων.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Ομοσπονδιακή κυβέρνηση με άμεση εξουσία επί των πολιτών.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2E71E5A-47CB-8ADC-2D04-4A763134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291" y="2103080"/>
            <a:ext cx="3314799" cy="26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22511"/>
      </p:ext>
    </p:extLst>
  </p:cSld>
  <p:clrMapOvr>
    <a:masterClrMapping/>
  </p:clrMapOvr>
</p:sld>
</file>

<file path=ppt/theme/theme1.xml><?xml version="1.0" encoding="utf-8"?>
<a:theme xmlns:a="http://schemas.openxmlformats.org/drawingml/2006/main" name="Πρότυπο κατακόρυφης σχεδίασης για κείμενο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246518_TF03460611" id="{ADBB4B27-81A8-4131-80C8-E0E501FD2EE2}" vid="{77FD08BE-E2D4-4659-AC16-FA438312BC7D}"/>
    </a:ext>
  </a:extLst>
</a:theme>
</file>

<file path=ppt/theme/theme2.xml><?xml version="1.0" encoding="utf-8"?>
<a:theme xmlns:a="http://schemas.openxmlformats.org/drawingml/2006/main" name="Θέμα του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BD8E5-A18E-435C-B431-90A6B59F4B6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Διαφάνειες κατακόρυφης σχεδίασης για κείμενο</Template>
  <TotalTime>173</TotalTime>
  <Words>439</Words>
  <Application>Microsoft Office PowerPoint</Application>
  <PresentationFormat>Ευρεία οθόνη</PresentationFormat>
  <Paragraphs>72</Paragraphs>
  <Slides>12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Calibri</vt:lpstr>
      <vt:lpstr>Πρότυπο κατακόρυφης σχεδίασης για κείμενο</vt:lpstr>
      <vt:lpstr>Το Μανιφέστο του Βεντοτένε: Προς μια Ελεύθερη και Ενωμένη Ευρώπη</vt:lpstr>
      <vt:lpstr>Η Αποτυχία του Εθνικού Κυρίαρχου Κράτους</vt:lpstr>
      <vt:lpstr>Η Αντίσταση στην Αλλαγή</vt:lpstr>
      <vt:lpstr>Ο Φαύλος Κύκλος των Εξοπλισμών</vt:lpstr>
      <vt:lpstr>Δημοκρατία εναντίον Επαναστατικής Κρίσης</vt:lpstr>
      <vt:lpstr>Το Πρόβλημα του Ολοκληρωτισμού</vt:lpstr>
      <vt:lpstr>Η Επανένταξη της Γερμανίας</vt:lpstr>
      <vt:lpstr>Ποιος είναι πραγματικά Προοδευτικός</vt:lpstr>
      <vt:lpstr>Τα Θεμέλια της Ενότητας</vt:lpstr>
      <vt:lpstr>Σεβασμός στη Διαφορετικότητα</vt:lpstr>
      <vt:lpstr>Ένα Κίνημα για το Μέλλον</vt:lpstr>
      <vt:lpstr>Για μια ελεύθερη και ενωμένη Ευρώπη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2026-01-18T11:05:22Z</dcterms:created>
  <dcterms:modified xsi:type="dcterms:W3CDTF">2026-01-18T13:58:44Z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